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5" r:id="rId6"/>
    <p:sldId id="320" r:id="rId7"/>
    <p:sldId id="321" r:id="rId8"/>
    <p:sldId id="317" r:id="rId9"/>
    <p:sldId id="303" r:id="rId10"/>
    <p:sldId id="304" r:id="rId11"/>
    <p:sldId id="318" r:id="rId12"/>
    <p:sldId id="319" r:id="rId13"/>
    <p:sldId id="323" r:id="rId14"/>
    <p:sldId id="324" r:id="rId15"/>
    <p:sldId id="322" r:id="rId16"/>
    <p:sldId id="266" r:id="rId17"/>
    <p:sldId id="267" r:id="rId18"/>
    <p:sldId id="30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>
        <p:scale>
          <a:sx n="60" d="100"/>
          <a:sy n="60" d="100"/>
        </p:scale>
        <p:origin x="-2126" y="-5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esktop-2\School%20Projects\Senior\Software%20Engineering%20II\Detailed%20Design\Gantt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Start Date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Sheet1!$A$2:$A$15</c:f>
              <c:strCache>
                <c:ptCount val="14"/>
                <c:pt idx="0">
                  <c:v>Resume Project</c:v>
                </c:pt>
                <c:pt idx="1">
                  <c:v>Detailed Design Draft</c:v>
                </c:pt>
                <c:pt idx="2">
                  <c:v>ER Diagrams</c:v>
                </c:pt>
                <c:pt idx="3">
                  <c:v>Team Song Draft</c:v>
                </c:pt>
                <c:pt idx="4">
                  <c:v>Detailed Design</c:v>
                </c:pt>
                <c:pt idx="5">
                  <c:v>Detailed Design Presentation</c:v>
                </c:pt>
                <c:pt idx="6">
                  <c:v>Acceptance Test Draft</c:v>
                </c:pt>
                <c:pt idx="7">
                  <c:v>Team Song Final Draft</c:v>
                </c:pt>
                <c:pt idx="8">
                  <c:v>Team Website - Final</c:v>
                </c:pt>
                <c:pt idx="9">
                  <c:v>Acceptance Test</c:v>
                </c:pt>
                <c:pt idx="10">
                  <c:v>Acceptance Test Presentation</c:v>
                </c:pt>
                <c:pt idx="11">
                  <c:v>Software Party</c:v>
                </c:pt>
                <c:pt idx="12">
                  <c:v>Team Meetings</c:v>
                </c:pt>
                <c:pt idx="13">
                  <c:v>Client Meetings</c:v>
                </c:pt>
              </c:strCache>
            </c:strRef>
          </c:cat>
          <c:val>
            <c:numRef>
              <c:f>Sheet1!$C$2:$C$15</c:f>
              <c:numCache>
                <c:formatCode>d\-mmm</c:formatCode>
                <c:ptCount val="14"/>
                <c:pt idx="0">
                  <c:v>42016</c:v>
                </c:pt>
                <c:pt idx="1">
                  <c:v>42016</c:v>
                </c:pt>
                <c:pt idx="2">
                  <c:v>42022</c:v>
                </c:pt>
                <c:pt idx="3">
                  <c:v>42029</c:v>
                </c:pt>
                <c:pt idx="4">
                  <c:v>42046</c:v>
                </c:pt>
                <c:pt idx="5">
                  <c:v>42072</c:v>
                </c:pt>
                <c:pt idx="6">
                  <c:v>42075</c:v>
                </c:pt>
                <c:pt idx="7">
                  <c:v>42075</c:v>
                </c:pt>
                <c:pt idx="8">
                  <c:v>42075</c:v>
                </c:pt>
                <c:pt idx="9">
                  <c:v>42103</c:v>
                </c:pt>
                <c:pt idx="10">
                  <c:v>42116</c:v>
                </c:pt>
                <c:pt idx="11">
                  <c:v>42122</c:v>
                </c:pt>
                <c:pt idx="12">
                  <c:v>42016</c:v>
                </c:pt>
                <c:pt idx="13">
                  <c:v>42016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Duration</c:v>
                </c:pt>
              </c:strCache>
            </c:strRef>
          </c:tx>
          <c:invertIfNegative val="0"/>
          <c:val>
            <c:numRef>
              <c:f>Sheet1!$B$2:$B$15</c:f>
              <c:numCache>
                <c:formatCode>General</c:formatCode>
                <c:ptCount val="14"/>
                <c:pt idx="0">
                  <c:v>1</c:v>
                </c:pt>
                <c:pt idx="1">
                  <c:v>29</c:v>
                </c:pt>
                <c:pt idx="2">
                  <c:v>23</c:v>
                </c:pt>
                <c:pt idx="3">
                  <c:v>25</c:v>
                </c:pt>
                <c:pt idx="4">
                  <c:v>23</c:v>
                </c:pt>
                <c:pt idx="5">
                  <c:v>3</c:v>
                </c:pt>
                <c:pt idx="6">
                  <c:v>27</c:v>
                </c:pt>
                <c:pt idx="7">
                  <c:v>27</c:v>
                </c:pt>
                <c:pt idx="8">
                  <c:v>34</c:v>
                </c:pt>
                <c:pt idx="9">
                  <c:v>13</c:v>
                </c:pt>
                <c:pt idx="10">
                  <c:v>4</c:v>
                </c:pt>
                <c:pt idx="11">
                  <c:v>1</c:v>
                </c:pt>
                <c:pt idx="12">
                  <c:v>102</c:v>
                </c:pt>
                <c:pt idx="13">
                  <c:v>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731328"/>
        <c:axId val="117732864"/>
      </c:barChart>
      <c:catAx>
        <c:axId val="117731328"/>
        <c:scaling>
          <c:orientation val="maxMin"/>
        </c:scaling>
        <c:delete val="0"/>
        <c:axPos val="l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7732864"/>
        <c:crosses val="autoZero"/>
        <c:auto val="1"/>
        <c:lblAlgn val="ctr"/>
        <c:lblOffset val="100"/>
        <c:noMultiLvlLbl val="0"/>
      </c:catAx>
      <c:valAx>
        <c:axId val="117732864"/>
        <c:scaling>
          <c:orientation val="minMax"/>
          <c:max val="42129"/>
          <c:min val="42016"/>
        </c:scaling>
        <c:delete val="0"/>
        <c:axPos val="t"/>
        <c:majorGridlines/>
        <c:numFmt formatCode="d\-mmm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7731328"/>
        <c:crosses val="autoZero"/>
        <c:crossBetween val="between"/>
        <c:majorUnit val="15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625A4-7B5B-4E18-AE0E-145D1D8FDFA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7C5E58-7584-44C6-AF97-C591AB524AD6}">
      <dgm:prSet phldrT="[Text]"/>
      <dgm:spPr/>
      <dgm:t>
        <a:bodyPr/>
        <a:lstStyle/>
        <a:p>
          <a:r>
            <a:rPr lang="en-US" dirty="0" smtClean="0"/>
            <a:t>System Definition</a:t>
          </a:r>
          <a:endParaRPr lang="en-US" dirty="0"/>
        </a:p>
      </dgm:t>
    </dgm:pt>
    <dgm:pt modelId="{2F304823-08F5-4EAA-B21F-FC00BC6E7E97}" type="parTrans" cxnId="{6373251F-4E0F-43F3-9933-7DC196ABA499}">
      <dgm:prSet/>
      <dgm:spPr/>
      <dgm:t>
        <a:bodyPr/>
        <a:lstStyle/>
        <a:p>
          <a:endParaRPr lang="en-US"/>
        </a:p>
      </dgm:t>
    </dgm:pt>
    <dgm:pt modelId="{94D06E40-B26C-44B1-9BB7-4FCDA4336E54}" type="sibTrans" cxnId="{6373251F-4E0F-43F3-9933-7DC196ABA499}">
      <dgm:prSet/>
      <dgm:spPr/>
      <dgm:t>
        <a:bodyPr/>
        <a:lstStyle/>
        <a:p>
          <a:endParaRPr lang="en-US"/>
        </a:p>
      </dgm:t>
    </dgm:pt>
    <dgm:pt modelId="{47656C78-988C-478E-8B4F-45F2684550D2}">
      <dgm:prSet phldrT="[Text]" custT="1"/>
      <dgm:spPr/>
      <dgm:t>
        <a:bodyPr/>
        <a:lstStyle/>
        <a:p>
          <a:r>
            <a:rPr lang="en-US" sz="1400" dirty="0" smtClean="0"/>
            <a:t>Problem Overview</a:t>
          </a:r>
          <a:endParaRPr lang="en-US" sz="1400" dirty="0"/>
        </a:p>
      </dgm:t>
    </dgm:pt>
    <dgm:pt modelId="{410E6538-A516-47C9-BB20-306494E29829}" type="parTrans" cxnId="{6AEE016B-308D-4D68-864A-8C828EEB398E}">
      <dgm:prSet/>
      <dgm:spPr/>
      <dgm:t>
        <a:bodyPr/>
        <a:lstStyle/>
        <a:p>
          <a:endParaRPr lang="en-US"/>
        </a:p>
      </dgm:t>
    </dgm:pt>
    <dgm:pt modelId="{3F4E1861-B17A-483F-940A-1F6A40BB89B0}" type="sibTrans" cxnId="{6AEE016B-308D-4D68-864A-8C828EEB398E}">
      <dgm:prSet/>
      <dgm:spPr/>
      <dgm:t>
        <a:bodyPr/>
        <a:lstStyle/>
        <a:p>
          <a:endParaRPr lang="en-US"/>
        </a:p>
      </dgm:t>
    </dgm:pt>
    <dgm:pt modelId="{64BF19F8-9C50-4D27-BB1E-B864EAE0AB15}">
      <dgm:prSet phldrT="[Text]"/>
      <dgm:spPr/>
      <dgm:t>
        <a:bodyPr/>
        <a:lstStyle/>
        <a:p>
          <a:r>
            <a:rPr lang="en-US" dirty="0" smtClean="0"/>
            <a:t>Project Plan</a:t>
          </a:r>
          <a:endParaRPr lang="en-US" dirty="0"/>
        </a:p>
      </dgm:t>
    </dgm:pt>
    <dgm:pt modelId="{E45EBD99-63E8-4671-B03F-F7C7E330E69D}" type="parTrans" cxnId="{92FE5508-14E3-4D47-AA13-C73254E89C9D}">
      <dgm:prSet/>
      <dgm:spPr/>
      <dgm:t>
        <a:bodyPr/>
        <a:lstStyle/>
        <a:p>
          <a:endParaRPr lang="en-US"/>
        </a:p>
      </dgm:t>
    </dgm:pt>
    <dgm:pt modelId="{64B8EA20-5C1C-4939-B1B7-D9DF0A398529}" type="sibTrans" cxnId="{92FE5508-14E3-4D47-AA13-C73254E89C9D}">
      <dgm:prSet/>
      <dgm:spPr/>
      <dgm:t>
        <a:bodyPr/>
        <a:lstStyle/>
        <a:p>
          <a:endParaRPr lang="en-US"/>
        </a:p>
      </dgm:t>
    </dgm:pt>
    <dgm:pt modelId="{6C9F1389-899B-4CE2-8CED-024D8B916D3F}">
      <dgm:prSet phldrT="[Text]" custT="1"/>
      <dgm:spPr/>
      <dgm:t>
        <a:bodyPr/>
        <a:lstStyle/>
        <a:p>
          <a:r>
            <a:rPr lang="en-US" sz="1400" dirty="0" smtClean="0"/>
            <a:t>Functional  &amp; Non-Functional Requirements</a:t>
          </a:r>
          <a:endParaRPr lang="en-US" sz="1400" dirty="0"/>
        </a:p>
      </dgm:t>
    </dgm:pt>
    <dgm:pt modelId="{ACB880FB-C2AB-4144-B9BA-1E5AAD9E9060}" type="parTrans" cxnId="{32031DCC-D70D-489C-85ED-AA852B6E8D45}">
      <dgm:prSet/>
      <dgm:spPr/>
      <dgm:t>
        <a:bodyPr/>
        <a:lstStyle/>
        <a:p>
          <a:endParaRPr lang="en-US"/>
        </a:p>
      </dgm:t>
    </dgm:pt>
    <dgm:pt modelId="{C1B924FB-1987-47C1-A7EC-D25EDE4E0D4F}" type="sibTrans" cxnId="{32031DCC-D70D-489C-85ED-AA852B6E8D45}">
      <dgm:prSet/>
      <dgm:spPr/>
      <dgm:t>
        <a:bodyPr/>
        <a:lstStyle/>
        <a:p>
          <a:endParaRPr lang="en-US"/>
        </a:p>
      </dgm:t>
    </dgm:pt>
    <dgm:pt modelId="{391D98DD-F260-4AE5-9756-CBD7E520D404}">
      <dgm:prSet phldrT="[Text]"/>
      <dgm:spPr/>
      <dgm:t>
        <a:bodyPr/>
        <a:lstStyle/>
        <a:p>
          <a:endParaRPr lang="en-US" dirty="0"/>
        </a:p>
      </dgm:t>
    </dgm:pt>
    <dgm:pt modelId="{6B525DF9-2250-46D9-9272-EC6F2FAE6930}" type="sibTrans" cxnId="{DF7206EF-0D1E-48AE-91E8-C6410C4731AE}">
      <dgm:prSet/>
      <dgm:spPr/>
      <dgm:t>
        <a:bodyPr/>
        <a:lstStyle/>
        <a:p>
          <a:endParaRPr lang="en-US"/>
        </a:p>
      </dgm:t>
    </dgm:pt>
    <dgm:pt modelId="{FE6A5EED-862D-4AC0-9488-6A189563B263}" type="parTrans" cxnId="{DF7206EF-0D1E-48AE-91E8-C6410C4731AE}">
      <dgm:prSet/>
      <dgm:spPr/>
      <dgm:t>
        <a:bodyPr/>
        <a:lstStyle/>
        <a:p>
          <a:endParaRPr lang="en-US"/>
        </a:p>
      </dgm:t>
    </dgm:pt>
    <dgm:pt modelId="{8F58BCDD-216F-4132-AA20-60F6DC7B2A42}">
      <dgm:prSet phldrT="[Text]" custT="1"/>
      <dgm:spPr/>
      <dgm:t>
        <a:bodyPr/>
        <a:lstStyle/>
        <a:p>
          <a:r>
            <a:rPr lang="en-US" sz="1400" dirty="0" smtClean="0"/>
            <a:t>Life Cycle</a:t>
          </a:r>
          <a:endParaRPr lang="en-US" sz="1400" dirty="0"/>
        </a:p>
      </dgm:t>
    </dgm:pt>
    <dgm:pt modelId="{6B4F4CDE-CF1B-4DA9-9A13-F8D36368DD48}" type="parTrans" cxnId="{C8746EEC-8CB9-402E-B1A0-4E4506F9ED4E}">
      <dgm:prSet/>
      <dgm:spPr/>
      <dgm:t>
        <a:bodyPr/>
        <a:lstStyle/>
        <a:p>
          <a:endParaRPr lang="en-US"/>
        </a:p>
      </dgm:t>
    </dgm:pt>
    <dgm:pt modelId="{62C90393-21C6-4F8F-8319-AE68BA6E7A60}" type="sibTrans" cxnId="{C8746EEC-8CB9-402E-B1A0-4E4506F9ED4E}">
      <dgm:prSet/>
      <dgm:spPr/>
      <dgm:t>
        <a:bodyPr/>
        <a:lstStyle/>
        <a:p>
          <a:endParaRPr lang="en-US"/>
        </a:p>
      </dgm:t>
    </dgm:pt>
    <dgm:pt modelId="{903CDAB3-3803-46F5-9F08-7517B68AD71F}">
      <dgm:prSet phldrT="[Text]" custT="1"/>
      <dgm:spPr/>
      <dgm:t>
        <a:bodyPr/>
        <a:lstStyle/>
        <a:p>
          <a:r>
            <a:rPr lang="en-US" sz="1400" dirty="0" smtClean="0"/>
            <a:t>Introductions</a:t>
          </a:r>
          <a:endParaRPr lang="en-US" sz="1400" dirty="0"/>
        </a:p>
      </dgm:t>
    </dgm:pt>
    <dgm:pt modelId="{1C4D3441-625B-41D1-ADAF-7B2005D575CD}" type="parTrans" cxnId="{C4B6E125-6696-4024-AF26-9F659AE1A4A8}">
      <dgm:prSet/>
      <dgm:spPr/>
      <dgm:t>
        <a:bodyPr/>
        <a:lstStyle/>
        <a:p>
          <a:endParaRPr lang="en-US"/>
        </a:p>
      </dgm:t>
    </dgm:pt>
    <dgm:pt modelId="{9C688529-1B27-4B25-B74D-DBA12A39692E}" type="sibTrans" cxnId="{C4B6E125-6696-4024-AF26-9F659AE1A4A8}">
      <dgm:prSet/>
      <dgm:spPr/>
      <dgm:t>
        <a:bodyPr/>
        <a:lstStyle/>
        <a:p>
          <a:endParaRPr lang="en-US"/>
        </a:p>
      </dgm:t>
    </dgm:pt>
    <dgm:pt modelId="{971B4568-D85B-4720-BE62-3DC0624AA4C1}">
      <dgm:prSet phldrT="[Text]" custT="1"/>
      <dgm:spPr/>
      <dgm:t>
        <a:bodyPr/>
        <a:lstStyle/>
        <a:p>
          <a:r>
            <a:rPr lang="en-US" sz="1400" dirty="0" smtClean="0"/>
            <a:t>Deliverables</a:t>
          </a:r>
          <a:endParaRPr lang="en-US" sz="1400" dirty="0"/>
        </a:p>
      </dgm:t>
    </dgm:pt>
    <dgm:pt modelId="{FC74BB3B-C77D-4645-8930-1DFDA6C0A472}" type="parTrans" cxnId="{918E9D5A-8BC7-4195-9BE8-209466DC075C}">
      <dgm:prSet/>
      <dgm:spPr/>
      <dgm:t>
        <a:bodyPr/>
        <a:lstStyle/>
        <a:p>
          <a:endParaRPr lang="en-US"/>
        </a:p>
      </dgm:t>
    </dgm:pt>
    <dgm:pt modelId="{DCB78895-9D53-491A-8549-2F3E1DEBD9F7}" type="sibTrans" cxnId="{918E9D5A-8BC7-4195-9BE8-209466DC075C}">
      <dgm:prSet/>
      <dgm:spPr/>
      <dgm:t>
        <a:bodyPr/>
        <a:lstStyle/>
        <a:p>
          <a:endParaRPr lang="en-US"/>
        </a:p>
      </dgm:t>
    </dgm:pt>
    <dgm:pt modelId="{C743F8BF-89B6-426D-9F5E-AE922C25C042}">
      <dgm:prSet phldrT="[Text]" custT="1"/>
      <dgm:spPr/>
      <dgm:t>
        <a:bodyPr/>
        <a:lstStyle/>
        <a:p>
          <a:r>
            <a:rPr lang="en-US" sz="1400" dirty="0" smtClean="0"/>
            <a:t>Testing Plan</a:t>
          </a:r>
          <a:endParaRPr lang="en-US" sz="1400" dirty="0"/>
        </a:p>
      </dgm:t>
    </dgm:pt>
    <dgm:pt modelId="{0446C0E7-4FF7-4D82-8317-734BFA0955EA}" type="parTrans" cxnId="{C386E025-6436-40DA-8193-A870BE469AD0}">
      <dgm:prSet/>
      <dgm:spPr/>
      <dgm:t>
        <a:bodyPr/>
        <a:lstStyle/>
        <a:p>
          <a:endParaRPr lang="en-US"/>
        </a:p>
      </dgm:t>
    </dgm:pt>
    <dgm:pt modelId="{3C973894-5184-46EE-A9FE-91527E3FBBB1}" type="sibTrans" cxnId="{C386E025-6436-40DA-8193-A870BE469AD0}">
      <dgm:prSet/>
      <dgm:spPr/>
      <dgm:t>
        <a:bodyPr/>
        <a:lstStyle/>
        <a:p>
          <a:endParaRPr lang="en-US"/>
        </a:p>
      </dgm:t>
    </dgm:pt>
    <dgm:pt modelId="{122E0543-21C4-473C-A9DC-9DF98E287021}">
      <dgm:prSet phldrT="[Text]" custT="1"/>
      <dgm:spPr/>
      <dgm:t>
        <a:bodyPr/>
        <a:lstStyle/>
        <a:p>
          <a:r>
            <a:rPr lang="en-US" sz="1400" dirty="0" smtClean="0"/>
            <a:t>Unit Tests</a:t>
          </a:r>
          <a:endParaRPr lang="en-US" sz="1400" dirty="0"/>
        </a:p>
      </dgm:t>
    </dgm:pt>
    <dgm:pt modelId="{4CCD2157-DB11-4F36-AA07-0292E0ECDE82}" type="parTrans" cxnId="{E149C369-67CC-443A-80E3-57C007FC881C}">
      <dgm:prSet/>
      <dgm:spPr/>
      <dgm:t>
        <a:bodyPr/>
        <a:lstStyle/>
        <a:p>
          <a:endParaRPr lang="en-US"/>
        </a:p>
      </dgm:t>
    </dgm:pt>
    <dgm:pt modelId="{81324599-0957-4131-A17E-A53271B24B54}" type="sibTrans" cxnId="{E149C369-67CC-443A-80E3-57C007FC881C}">
      <dgm:prSet/>
      <dgm:spPr/>
      <dgm:t>
        <a:bodyPr/>
        <a:lstStyle/>
        <a:p>
          <a:endParaRPr lang="en-US"/>
        </a:p>
      </dgm:t>
    </dgm:pt>
    <dgm:pt modelId="{601F92EF-6AB4-4556-9EAE-372E41DDB926}" type="pres">
      <dgm:prSet presAssocID="{25B625A4-7B5B-4E18-AE0E-145D1D8FDFA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86178D-27BA-4A92-9F4B-6B68C2FE81B3}" type="pres">
      <dgm:prSet presAssocID="{CB7C5E58-7584-44C6-AF97-C591AB524AD6}" presName="circle1" presStyleLbl="node1" presStyleIdx="0" presStyleCnt="3"/>
      <dgm:spPr/>
    </dgm:pt>
    <dgm:pt modelId="{BA7302AE-D838-4F75-97FD-AF9BB66502BF}" type="pres">
      <dgm:prSet presAssocID="{CB7C5E58-7584-44C6-AF97-C591AB524AD6}" presName="space" presStyleCnt="0"/>
      <dgm:spPr/>
    </dgm:pt>
    <dgm:pt modelId="{7E2A8D98-C05B-453E-95C3-4E8323673C55}" type="pres">
      <dgm:prSet presAssocID="{CB7C5E58-7584-44C6-AF97-C591AB524AD6}" presName="rect1" presStyleLbl="alignAcc1" presStyleIdx="0" presStyleCnt="3" custLinFactNeighborX="5176"/>
      <dgm:spPr/>
      <dgm:t>
        <a:bodyPr/>
        <a:lstStyle/>
        <a:p>
          <a:endParaRPr lang="en-US"/>
        </a:p>
      </dgm:t>
    </dgm:pt>
    <dgm:pt modelId="{82514277-46DC-4541-AD32-C610FE5F7DF1}" type="pres">
      <dgm:prSet presAssocID="{64BF19F8-9C50-4D27-BB1E-B864EAE0AB15}" presName="vertSpace2" presStyleLbl="node1" presStyleIdx="0" presStyleCnt="3"/>
      <dgm:spPr/>
    </dgm:pt>
    <dgm:pt modelId="{EE191FB7-F58D-4544-9D39-73B24F4D771A}" type="pres">
      <dgm:prSet presAssocID="{64BF19F8-9C50-4D27-BB1E-B864EAE0AB15}" presName="circle2" presStyleLbl="node1" presStyleIdx="1" presStyleCnt="3"/>
      <dgm:spPr/>
    </dgm:pt>
    <dgm:pt modelId="{E9F0D1AB-6741-4288-BCD2-9FA3BFFD801A}" type="pres">
      <dgm:prSet presAssocID="{64BF19F8-9C50-4D27-BB1E-B864EAE0AB15}" presName="rect2" presStyleLbl="alignAcc1" presStyleIdx="1" presStyleCnt="3"/>
      <dgm:spPr/>
      <dgm:t>
        <a:bodyPr/>
        <a:lstStyle/>
        <a:p>
          <a:endParaRPr lang="en-US"/>
        </a:p>
      </dgm:t>
    </dgm:pt>
    <dgm:pt modelId="{FFB6E6C1-98F3-4628-AD34-7644E7FA0E4B}" type="pres">
      <dgm:prSet presAssocID="{391D98DD-F260-4AE5-9756-CBD7E520D404}" presName="vertSpace3" presStyleLbl="node1" presStyleIdx="1" presStyleCnt="3"/>
      <dgm:spPr/>
    </dgm:pt>
    <dgm:pt modelId="{A2E89938-178B-4554-BCC6-F7845D5EABA5}" type="pres">
      <dgm:prSet presAssocID="{391D98DD-F260-4AE5-9756-CBD7E520D404}" presName="circle3" presStyleLbl="node1" presStyleIdx="2" presStyleCnt="3"/>
      <dgm:spPr/>
    </dgm:pt>
    <dgm:pt modelId="{183B7226-A6C8-4E03-A7DB-1A402022A88B}" type="pres">
      <dgm:prSet presAssocID="{391D98DD-F260-4AE5-9756-CBD7E520D404}" presName="rect3" presStyleLbl="alignAcc1" presStyleIdx="2" presStyleCnt="3"/>
      <dgm:spPr/>
      <dgm:t>
        <a:bodyPr/>
        <a:lstStyle/>
        <a:p>
          <a:endParaRPr lang="en-US"/>
        </a:p>
      </dgm:t>
    </dgm:pt>
    <dgm:pt modelId="{F1B73EBF-B4EC-4E5F-ABAC-D723A62896E4}" type="pres">
      <dgm:prSet presAssocID="{CB7C5E58-7584-44C6-AF97-C591AB524AD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1C6DB-4756-4E87-B870-4194EFA21E6B}" type="pres">
      <dgm:prSet presAssocID="{CB7C5E58-7584-44C6-AF97-C591AB524AD6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1B14A-7E9F-4CEB-A31D-6422804A802D}" type="pres">
      <dgm:prSet presAssocID="{64BF19F8-9C50-4D27-BB1E-B864EAE0AB1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B1A49-8B3A-4B63-9906-5D05DCD0DCDC}" type="pres">
      <dgm:prSet presAssocID="{64BF19F8-9C50-4D27-BB1E-B864EAE0AB1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8D883-32A0-4165-A0B4-DFAE14FFA5F0}" type="pres">
      <dgm:prSet presAssocID="{391D98DD-F260-4AE5-9756-CBD7E520D404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0A0CE-7242-4638-9ADD-7D2C64DDC93F}" type="pres">
      <dgm:prSet presAssocID="{391D98DD-F260-4AE5-9756-CBD7E520D404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69B785-24B7-460E-A79C-3938CB1DE806}" type="presOf" srcId="{64BF19F8-9C50-4D27-BB1E-B864EAE0AB15}" destId="{3501B14A-7E9F-4CEB-A31D-6422804A802D}" srcOrd="1" destOrd="0" presId="urn:microsoft.com/office/officeart/2005/8/layout/target3"/>
    <dgm:cxn modelId="{3D11EE51-CC6E-4F2F-8BE3-35BCEE51A05E}" type="presOf" srcId="{122E0543-21C4-473C-A9DC-9DF98E287021}" destId="{4B1B1A49-8B3A-4B63-9906-5D05DCD0DCDC}" srcOrd="0" destOrd="2" presId="urn:microsoft.com/office/officeart/2005/8/layout/target3"/>
    <dgm:cxn modelId="{2576B867-9B3F-4216-BBDB-9AEB2F981248}" type="presOf" srcId="{25B625A4-7B5B-4E18-AE0E-145D1D8FDFA9}" destId="{601F92EF-6AB4-4556-9EAE-372E41DDB926}" srcOrd="0" destOrd="0" presId="urn:microsoft.com/office/officeart/2005/8/layout/target3"/>
    <dgm:cxn modelId="{C8746EEC-8CB9-402E-B1A0-4E4506F9ED4E}" srcId="{CB7C5E58-7584-44C6-AF97-C591AB524AD6}" destId="{8F58BCDD-216F-4132-AA20-60F6DC7B2A42}" srcOrd="2" destOrd="0" parTransId="{6B4F4CDE-CF1B-4DA9-9A13-F8D36368DD48}" sibTransId="{62C90393-21C6-4F8F-8319-AE68BA6E7A60}"/>
    <dgm:cxn modelId="{A18EBA0C-FE44-43B9-96B7-646A68885950}" type="presOf" srcId="{903CDAB3-3803-46F5-9F08-7517B68AD71F}" destId="{4041C6DB-4756-4E87-B870-4194EFA21E6B}" srcOrd="0" destOrd="0" presId="urn:microsoft.com/office/officeart/2005/8/layout/target3"/>
    <dgm:cxn modelId="{86CB123E-2466-4AF0-8F4F-684AE192413C}" type="presOf" srcId="{391D98DD-F260-4AE5-9756-CBD7E520D404}" destId="{6008D883-32A0-4165-A0B4-DFAE14FFA5F0}" srcOrd="1" destOrd="0" presId="urn:microsoft.com/office/officeart/2005/8/layout/target3"/>
    <dgm:cxn modelId="{7E527EB6-1FE7-4C47-A6BA-5FA5A3F46A76}" type="presOf" srcId="{391D98DD-F260-4AE5-9756-CBD7E520D404}" destId="{183B7226-A6C8-4E03-A7DB-1A402022A88B}" srcOrd="0" destOrd="0" presId="urn:microsoft.com/office/officeart/2005/8/layout/target3"/>
    <dgm:cxn modelId="{C386E025-6436-40DA-8193-A870BE469AD0}" srcId="{64BF19F8-9C50-4D27-BB1E-B864EAE0AB15}" destId="{C743F8BF-89B6-426D-9F5E-AE922C25C042}" srcOrd="1" destOrd="0" parTransId="{0446C0E7-4FF7-4D82-8317-734BFA0955EA}" sibTransId="{3C973894-5184-46EE-A9FE-91527E3FBBB1}"/>
    <dgm:cxn modelId="{E9F020C8-348F-473B-9AEC-5C9DC74447CD}" type="presOf" srcId="{47656C78-988C-478E-8B4F-45F2684550D2}" destId="{4041C6DB-4756-4E87-B870-4194EFA21E6B}" srcOrd="0" destOrd="1" presId="urn:microsoft.com/office/officeart/2005/8/layout/target3"/>
    <dgm:cxn modelId="{652C41E6-B2E3-4F4F-93B4-C438B4AD63C0}" type="presOf" srcId="{64BF19F8-9C50-4D27-BB1E-B864EAE0AB15}" destId="{E9F0D1AB-6741-4288-BCD2-9FA3BFFD801A}" srcOrd="0" destOrd="0" presId="urn:microsoft.com/office/officeart/2005/8/layout/target3"/>
    <dgm:cxn modelId="{6373251F-4E0F-43F3-9933-7DC196ABA499}" srcId="{25B625A4-7B5B-4E18-AE0E-145D1D8FDFA9}" destId="{CB7C5E58-7584-44C6-AF97-C591AB524AD6}" srcOrd="0" destOrd="0" parTransId="{2F304823-08F5-4EAA-B21F-FC00BC6E7E97}" sibTransId="{94D06E40-B26C-44B1-9BB7-4FCDA4336E54}"/>
    <dgm:cxn modelId="{70FD173D-426D-4CE8-AAFF-7D96E7CBAE23}" type="presOf" srcId="{8F58BCDD-216F-4132-AA20-60F6DC7B2A42}" destId="{4041C6DB-4756-4E87-B870-4194EFA21E6B}" srcOrd="0" destOrd="2" presId="urn:microsoft.com/office/officeart/2005/8/layout/target3"/>
    <dgm:cxn modelId="{DF7206EF-0D1E-48AE-91E8-C6410C4731AE}" srcId="{25B625A4-7B5B-4E18-AE0E-145D1D8FDFA9}" destId="{391D98DD-F260-4AE5-9756-CBD7E520D404}" srcOrd="2" destOrd="0" parTransId="{FE6A5EED-862D-4AC0-9488-6A189563B263}" sibTransId="{6B525DF9-2250-46D9-9272-EC6F2FAE6930}"/>
    <dgm:cxn modelId="{7B0790A2-1DF2-47BC-B00E-EAF04913F017}" type="presOf" srcId="{971B4568-D85B-4720-BE62-3DC0624AA4C1}" destId="{4B1B1A49-8B3A-4B63-9906-5D05DCD0DCDC}" srcOrd="0" destOrd="3" presId="urn:microsoft.com/office/officeart/2005/8/layout/target3"/>
    <dgm:cxn modelId="{4EF65F1C-7406-4C60-BCA4-F8B0A02659E4}" type="presOf" srcId="{CB7C5E58-7584-44C6-AF97-C591AB524AD6}" destId="{F1B73EBF-B4EC-4E5F-ABAC-D723A62896E4}" srcOrd="1" destOrd="0" presId="urn:microsoft.com/office/officeart/2005/8/layout/target3"/>
    <dgm:cxn modelId="{9E029EBB-3A86-4F42-8CD9-7FEEBB5B5244}" type="presOf" srcId="{CB7C5E58-7584-44C6-AF97-C591AB524AD6}" destId="{7E2A8D98-C05B-453E-95C3-4E8323673C55}" srcOrd="0" destOrd="0" presId="urn:microsoft.com/office/officeart/2005/8/layout/target3"/>
    <dgm:cxn modelId="{6AEE016B-308D-4D68-864A-8C828EEB398E}" srcId="{CB7C5E58-7584-44C6-AF97-C591AB524AD6}" destId="{47656C78-988C-478E-8B4F-45F2684550D2}" srcOrd="1" destOrd="0" parTransId="{410E6538-A516-47C9-BB20-306494E29829}" sibTransId="{3F4E1861-B17A-483F-940A-1F6A40BB89B0}"/>
    <dgm:cxn modelId="{E149C369-67CC-443A-80E3-57C007FC881C}" srcId="{64BF19F8-9C50-4D27-BB1E-B864EAE0AB15}" destId="{122E0543-21C4-473C-A9DC-9DF98E287021}" srcOrd="2" destOrd="0" parTransId="{4CCD2157-DB11-4F36-AA07-0292E0ECDE82}" sibTransId="{81324599-0957-4131-A17E-A53271B24B54}"/>
    <dgm:cxn modelId="{918E9D5A-8BC7-4195-9BE8-209466DC075C}" srcId="{64BF19F8-9C50-4D27-BB1E-B864EAE0AB15}" destId="{971B4568-D85B-4720-BE62-3DC0624AA4C1}" srcOrd="3" destOrd="0" parTransId="{FC74BB3B-C77D-4645-8930-1DFDA6C0A472}" sibTransId="{DCB78895-9D53-491A-8549-2F3E1DEBD9F7}"/>
    <dgm:cxn modelId="{92FE5508-14E3-4D47-AA13-C73254E89C9D}" srcId="{25B625A4-7B5B-4E18-AE0E-145D1D8FDFA9}" destId="{64BF19F8-9C50-4D27-BB1E-B864EAE0AB15}" srcOrd="1" destOrd="0" parTransId="{E45EBD99-63E8-4671-B03F-F7C7E330E69D}" sibTransId="{64B8EA20-5C1C-4939-B1B7-D9DF0A398529}"/>
    <dgm:cxn modelId="{C4B6E125-6696-4024-AF26-9F659AE1A4A8}" srcId="{CB7C5E58-7584-44C6-AF97-C591AB524AD6}" destId="{903CDAB3-3803-46F5-9F08-7517B68AD71F}" srcOrd="0" destOrd="0" parTransId="{1C4D3441-625B-41D1-ADAF-7B2005D575CD}" sibTransId="{9C688529-1B27-4B25-B74D-DBA12A39692E}"/>
    <dgm:cxn modelId="{32031DCC-D70D-489C-85ED-AA852B6E8D45}" srcId="{64BF19F8-9C50-4D27-BB1E-B864EAE0AB15}" destId="{6C9F1389-899B-4CE2-8CED-024D8B916D3F}" srcOrd="0" destOrd="0" parTransId="{ACB880FB-C2AB-4144-B9BA-1E5AAD9E9060}" sibTransId="{C1B924FB-1987-47C1-A7EC-D25EDE4E0D4F}"/>
    <dgm:cxn modelId="{58D1C753-94A2-462B-957C-C1F053BECC9E}" type="presOf" srcId="{C743F8BF-89B6-426D-9F5E-AE922C25C042}" destId="{4B1B1A49-8B3A-4B63-9906-5D05DCD0DCDC}" srcOrd="0" destOrd="1" presId="urn:microsoft.com/office/officeart/2005/8/layout/target3"/>
    <dgm:cxn modelId="{97C53877-3C05-4414-BBDE-0A2AFF998AC2}" type="presOf" srcId="{6C9F1389-899B-4CE2-8CED-024D8B916D3F}" destId="{4B1B1A49-8B3A-4B63-9906-5D05DCD0DCDC}" srcOrd="0" destOrd="0" presId="urn:microsoft.com/office/officeart/2005/8/layout/target3"/>
    <dgm:cxn modelId="{AB3DE363-DFD8-4CE1-A888-4F1FDC280C8D}" type="presParOf" srcId="{601F92EF-6AB4-4556-9EAE-372E41DDB926}" destId="{E786178D-27BA-4A92-9F4B-6B68C2FE81B3}" srcOrd="0" destOrd="0" presId="urn:microsoft.com/office/officeart/2005/8/layout/target3"/>
    <dgm:cxn modelId="{49F53CE9-F373-4562-BEAF-8ECC60412AA7}" type="presParOf" srcId="{601F92EF-6AB4-4556-9EAE-372E41DDB926}" destId="{BA7302AE-D838-4F75-97FD-AF9BB66502BF}" srcOrd="1" destOrd="0" presId="urn:microsoft.com/office/officeart/2005/8/layout/target3"/>
    <dgm:cxn modelId="{2B5C4F27-ACD5-45A4-875E-A2BBBE57D453}" type="presParOf" srcId="{601F92EF-6AB4-4556-9EAE-372E41DDB926}" destId="{7E2A8D98-C05B-453E-95C3-4E8323673C55}" srcOrd="2" destOrd="0" presId="urn:microsoft.com/office/officeart/2005/8/layout/target3"/>
    <dgm:cxn modelId="{B7908DA3-A141-4A74-874D-D59CC8E82F3D}" type="presParOf" srcId="{601F92EF-6AB4-4556-9EAE-372E41DDB926}" destId="{82514277-46DC-4541-AD32-C610FE5F7DF1}" srcOrd="3" destOrd="0" presId="urn:microsoft.com/office/officeart/2005/8/layout/target3"/>
    <dgm:cxn modelId="{713FE23E-8DA3-4309-8F6E-E88EE8B66839}" type="presParOf" srcId="{601F92EF-6AB4-4556-9EAE-372E41DDB926}" destId="{EE191FB7-F58D-4544-9D39-73B24F4D771A}" srcOrd="4" destOrd="0" presId="urn:microsoft.com/office/officeart/2005/8/layout/target3"/>
    <dgm:cxn modelId="{98E3FBE5-6B57-45DE-B335-1394ACD3F7AD}" type="presParOf" srcId="{601F92EF-6AB4-4556-9EAE-372E41DDB926}" destId="{E9F0D1AB-6741-4288-BCD2-9FA3BFFD801A}" srcOrd="5" destOrd="0" presId="urn:microsoft.com/office/officeart/2005/8/layout/target3"/>
    <dgm:cxn modelId="{6074F54D-156F-480C-A14D-596157F0AF1E}" type="presParOf" srcId="{601F92EF-6AB4-4556-9EAE-372E41DDB926}" destId="{FFB6E6C1-98F3-4628-AD34-7644E7FA0E4B}" srcOrd="6" destOrd="0" presId="urn:microsoft.com/office/officeart/2005/8/layout/target3"/>
    <dgm:cxn modelId="{C3D27509-5331-46A8-AF91-28881C18F185}" type="presParOf" srcId="{601F92EF-6AB4-4556-9EAE-372E41DDB926}" destId="{A2E89938-178B-4554-BCC6-F7845D5EABA5}" srcOrd="7" destOrd="0" presId="urn:microsoft.com/office/officeart/2005/8/layout/target3"/>
    <dgm:cxn modelId="{A763203E-1B74-44E3-B638-8FC9FF117C8A}" type="presParOf" srcId="{601F92EF-6AB4-4556-9EAE-372E41DDB926}" destId="{183B7226-A6C8-4E03-A7DB-1A402022A88B}" srcOrd="8" destOrd="0" presId="urn:microsoft.com/office/officeart/2005/8/layout/target3"/>
    <dgm:cxn modelId="{A15134B5-4FE5-4075-BA05-B154C1A66CCA}" type="presParOf" srcId="{601F92EF-6AB4-4556-9EAE-372E41DDB926}" destId="{F1B73EBF-B4EC-4E5F-ABAC-D723A62896E4}" srcOrd="9" destOrd="0" presId="urn:microsoft.com/office/officeart/2005/8/layout/target3"/>
    <dgm:cxn modelId="{BDD7481E-9AF2-493F-8AE6-954CEBCFD3B4}" type="presParOf" srcId="{601F92EF-6AB4-4556-9EAE-372E41DDB926}" destId="{4041C6DB-4756-4E87-B870-4194EFA21E6B}" srcOrd="10" destOrd="0" presId="urn:microsoft.com/office/officeart/2005/8/layout/target3"/>
    <dgm:cxn modelId="{955CEDAE-0077-4D72-ADEA-B30011CCE3F2}" type="presParOf" srcId="{601F92EF-6AB4-4556-9EAE-372E41DDB926}" destId="{3501B14A-7E9F-4CEB-A31D-6422804A802D}" srcOrd="11" destOrd="0" presId="urn:microsoft.com/office/officeart/2005/8/layout/target3"/>
    <dgm:cxn modelId="{213BE28C-9D61-4656-8E9A-44F9C5B37602}" type="presParOf" srcId="{601F92EF-6AB4-4556-9EAE-372E41DDB926}" destId="{4B1B1A49-8B3A-4B63-9906-5D05DCD0DCDC}" srcOrd="12" destOrd="0" presId="urn:microsoft.com/office/officeart/2005/8/layout/target3"/>
    <dgm:cxn modelId="{CBF4856D-2153-48B8-8D40-D71D48C30839}" type="presParOf" srcId="{601F92EF-6AB4-4556-9EAE-372E41DDB926}" destId="{6008D883-32A0-4165-A0B4-DFAE14FFA5F0}" srcOrd="13" destOrd="0" presId="urn:microsoft.com/office/officeart/2005/8/layout/target3"/>
    <dgm:cxn modelId="{91CEBE9E-B222-4C6D-A160-FFEB4DED7D68}" type="presParOf" srcId="{601F92EF-6AB4-4556-9EAE-372E41DDB926}" destId="{BFC0A0CE-7242-4638-9ADD-7D2C64DDC93F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EBC22-4DF4-419B-9F25-F94A0AA8D3EF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869B2-350A-4484-A133-CDE26E0F0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869B2-350A-4484-A133-CDE26E0F02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9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E-Book Application System Integration (E.A.S.I.)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Seraphim</a:t>
            </a:r>
            <a:endParaRPr lang="en-US" dirty="0"/>
          </a:p>
        </p:txBody>
      </p:sp>
      <p:pic>
        <p:nvPicPr>
          <p:cNvPr id="1030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9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E.A.S.I. Prototype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1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33400"/>
            <a:ext cx="91313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9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8"/>
          <a:stretch/>
        </p:blipFill>
        <p:spPr bwMode="auto">
          <a:xfrm>
            <a:off x="491807" y="1676400"/>
            <a:ext cx="8398193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110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34400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9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Files</a:t>
            </a:r>
          </a:p>
          <a:p>
            <a:r>
              <a:rPr lang="en-US" dirty="0" smtClean="0"/>
              <a:t>Website Files</a:t>
            </a:r>
          </a:p>
          <a:p>
            <a:r>
              <a:rPr lang="en-US" dirty="0" smtClean="0"/>
              <a:t>Team Video</a:t>
            </a:r>
          </a:p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90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98744363"/>
              </p:ext>
            </p:extLst>
          </p:nvPr>
        </p:nvGraphicFramePr>
        <p:xfrm>
          <a:off x="457200" y="990600"/>
          <a:ext cx="8458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01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Team Song</a:t>
            </a:r>
          </a:p>
          <a:p>
            <a:r>
              <a:rPr lang="en-US" sz="2800" dirty="0" smtClean="0"/>
              <a:t>Academic Celebration (4/24/15)</a:t>
            </a:r>
          </a:p>
          <a:p>
            <a:r>
              <a:rPr lang="en-US" sz="2800" dirty="0" smtClean="0"/>
              <a:t>Software Party!</a:t>
            </a:r>
          </a:p>
          <a:p>
            <a:r>
              <a:rPr lang="en-US" sz="2800" dirty="0" smtClean="0"/>
              <a:t>Graduation</a:t>
            </a:r>
          </a:p>
          <a:p>
            <a:pPr marL="109728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Kill the Dragon!!!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5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2819400"/>
            <a:ext cx="57912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Questions?</a:t>
            </a:r>
            <a:endParaRPr lang="en-US" sz="8000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31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590896"/>
              </p:ext>
            </p:extLst>
          </p:nvPr>
        </p:nvGraphicFramePr>
        <p:xfrm>
          <a:off x="22634" y="1219200"/>
          <a:ext cx="8511766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4407187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What’s Next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75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Our Clients:</a:t>
            </a:r>
          </a:p>
          <a:p>
            <a:pPr lvl="1"/>
            <a:r>
              <a:rPr lang="en-US" sz="3000" dirty="0" smtClean="0"/>
              <a:t>Ms. </a:t>
            </a:r>
            <a:r>
              <a:rPr lang="en-US" sz="3000" dirty="0" err="1" smtClean="0"/>
              <a:t>J’aimé</a:t>
            </a:r>
            <a:r>
              <a:rPr lang="en-US" sz="3000" dirty="0" smtClean="0"/>
              <a:t> Pfeiffer (Capital Region BOCES)</a:t>
            </a:r>
          </a:p>
          <a:p>
            <a:pPr lvl="1"/>
            <a:r>
              <a:rPr lang="en-US" sz="3000" dirty="0" smtClean="0"/>
              <a:t>Ms. Jen </a:t>
            </a:r>
            <a:r>
              <a:rPr lang="en-US" sz="3000" dirty="0" err="1" smtClean="0"/>
              <a:t>Cannell</a:t>
            </a:r>
            <a:r>
              <a:rPr lang="en-US" sz="3000" dirty="0" smtClean="0"/>
              <a:t> (Questar III)</a:t>
            </a:r>
          </a:p>
          <a:p>
            <a:pPr marL="393192" lvl="1" indent="0">
              <a:buNone/>
            </a:pPr>
            <a:endParaRPr lang="en-US" sz="3000" dirty="0"/>
          </a:p>
          <a:p>
            <a:r>
              <a:rPr lang="en-US" sz="3000" dirty="0" smtClean="0"/>
              <a:t>Guests</a:t>
            </a:r>
          </a:p>
          <a:p>
            <a:pPr lvl="1"/>
            <a:r>
              <a:rPr lang="en-US" sz="3000" dirty="0" smtClean="0"/>
              <a:t>Dr. Meg Fryling</a:t>
            </a:r>
          </a:p>
          <a:p>
            <a:pPr lvl="1"/>
            <a:r>
              <a:rPr lang="en-US" sz="3000" dirty="0" smtClean="0"/>
              <a:t>Dr. Darren Lim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Clients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Daniel </a:t>
            </a:r>
            <a:r>
              <a:rPr lang="en-US" dirty="0" smtClean="0"/>
              <a:t>Street: Team Leader</a:t>
            </a:r>
          </a:p>
          <a:p>
            <a:r>
              <a:rPr lang="en-US" dirty="0" smtClean="0"/>
              <a:t>Lauren </a:t>
            </a:r>
            <a:r>
              <a:rPr lang="en-US" dirty="0"/>
              <a:t>Mathews : </a:t>
            </a:r>
            <a:r>
              <a:rPr lang="en-US" dirty="0" smtClean="0"/>
              <a:t>Web Master</a:t>
            </a:r>
          </a:p>
          <a:p>
            <a:r>
              <a:rPr lang="en-US" dirty="0" smtClean="0"/>
              <a:t>Nicholas Roth: Database Manager</a:t>
            </a:r>
          </a:p>
          <a:p>
            <a:r>
              <a:rPr lang="en-US" dirty="0" smtClean="0"/>
              <a:t>Kevin Mango: Development Director</a:t>
            </a:r>
          </a:p>
          <a:p>
            <a:r>
              <a:rPr lang="en-US" dirty="0" smtClean="0"/>
              <a:t>Tyler Carpenter-Rivers: Document Analyst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23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109728" indent="0">
              <a:buNone/>
            </a:pPr>
            <a:r>
              <a:rPr lang="en-US" sz="3000" dirty="0"/>
              <a:t>Seraphim’s clients, Ms. Jen </a:t>
            </a:r>
            <a:r>
              <a:rPr lang="en-US" sz="3000" dirty="0" err="1"/>
              <a:t>Cannell</a:t>
            </a:r>
            <a:r>
              <a:rPr lang="en-US" sz="3000" dirty="0"/>
              <a:t> and Ms. </a:t>
            </a:r>
            <a:r>
              <a:rPr lang="en-US" sz="3000" dirty="0" err="1"/>
              <a:t>Jaimé</a:t>
            </a:r>
            <a:r>
              <a:rPr lang="en-US" sz="3000" dirty="0"/>
              <a:t> Pfeiffer, are in need of a single sign-on system for students to access </a:t>
            </a:r>
            <a:r>
              <a:rPr lang="en-US" sz="3000" dirty="0" smtClean="0"/>
              <a:t>e-books </a:t>
            </a:r>
            <a:r>
              <a:rPr lang="en-US" sz="3000" dirty="0"/>
              <a:t>from their district’s libraries.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Overview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24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Spiralfall</a:t>
            </a:r>
            <a:endParaRPr lang="en-US" dirty="0"/>
          </a:p>
        </p:txBody>
      </p:sp>
      <p:pic>
        <p:nvPicPr>
          <p:cNvPr id="6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///C:/Users/Lauren/AppData/Local/Temp/hybrid%20flow%20chart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912" y="49014"/>
            <a:ext cx="5257800" cy="680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25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users can log-in, log-out</a:t>
            </a:r>
          </a:p>
          <a:p>
            <a:r>
              <a:rPr lang="en-US" dirty="0" smtClean="0"/>
              <a:t>All users can gain access to </a:t>
            </a:r>
            <a:r>
              <a:rPr lang="en-US" dirty="0" smtClean="0"/>
              <a:t>e-books</a:t>
            </a:r>
          </a:p>
          <a:p>
            <a:r>
              <a:rPr lang="en-US" dirty="0"/>
              <a:t>All users can search </a:t>
            </a:r>
            <a:r>
              <a:rPr lang="en-US" dirty="0" smtClean="0"/>
              <a:t>e-books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Teachers can edit student information</a:t>
            </a:r>
          </a:p>
          <a:p>
            <a:endParaRPr lang="en-US" dirty="0" smtClean="0"/>
          </a:p>
          <a:p>
            <a:r>
              <a:rPr lang="en-US" dirty="0" smtClean="0"/>
              <a:t>Administrators can edit vendor information</a:t>
            </a:r>
          </a:p>
          <a:p>
            <a:r>
              <a:rPr lang="en-US" dirty="0" smtClean="0"/>
              <a:t>Administrators can edit all user types</a:t>
            </a:r>
          </a:p>
          <a:p>
            <a:r>
              <a:rPr lang="en-US" dirty="0" smtClean="0"/>
              <a:t>Administrators can edit e-books information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Requirements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5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Responsive (respond reasonably to queries)</a:t>
            </a:r>
          </a:p>
          <a:p>
            <a:r>
              <a:rPr lang="en-US" dirty="0" smtClean="0"/>
              <a:t>Scalable (for large amounts of data)</a:t>
            </a:r>
          </a:p>
          <a:p>
            <a:r>
              <a:rPr lang="en-US" dirty="0" smtClean="0"/>
              <a:t>Secure (data, especially authentication)</a:t>
            </a:r>
          </a:p>
          <a:p>
            <a:r>
              <a:rPr lang="en-US" dirty="0" smtClean="0"/>
              <a:t>Viewable (on multiple platforms)</a:t>
            </a:r>
          </a:p>
          <a:p>
            <a:r>
              <a:rPr lang="en-US" dirty="0" smtClean="0"/>
              <a:t>Intuitive (for all users)</a:t>
            </a:r>
          </a:p>
          <a:p>
            <a:r>
              <a:rPr lang="en-US" dirty="0" smtClean="0"/>
              <a:t>Maintenance (by administrators)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Non-Functional Requirements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50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915400" cy="4525963"/>
          </a:xfrm>
        </p:spPr>
        <p:txBody>
          <a:bodyPr/>
          <a:lstStyle/>
          <a:p>
            <a:r>
              <a:rPr lang="en-US" dirty="0" smtClean="0"/>
              <a:t>Unit Testing: Each function tested separately</a:t>
            </a:r>
          </a:p>
          <a:p>
            <a:endParaRPr lang="en-US" dirty="0" smtClean="0"/>
          </a:p>
          <a:p>
            <a:r>
              <a:rPr lang="en-US" dirty="0" smtClean="0"/>
              <a:t>Integration Testing: </a:t>
            </a:r>
            <a:r>
              <a:rPr lang="en-US" dirty="0"/>
              <a:t>T</a:t>
            </a:r>
            <a:r>
              <a:rPr lang="en-US" dirty="0" smtClean="0"/>
              <a:t>ested between units</a:t>
            </a:r>
          </a:p>
          <a:p>
            <a:endParaRPr lang="en-US" dirty="0" smtClean="0"/>
          </a:p>
          <a:p>
            <a:r>
              <a:rPr lang="en-US" dirty="0" smtClean="0"/>
              <a:t>System Testing: Satisfies Requirements Inventory</a:t>
            </a:r>
          </a:p>
          <a:p>
            <a:endParaRPr lang="en-US" dirty="0" smtClean="0"/>
          </a:p>
          <a:p>
            <a:r>
              <a:rPr lang="en-US" dirty="0" smtClean="0"/>
              <a:t>Performance Testing: Stress Testing System</a:t>
            </a:r>
          </a:p>
          <a:p>
            <a:endParaRPr lang="en-US" dirty="0" smtClean="0"/>
          </a:p>
          <a:p>
            <a:r>
              <a:rPr lang="en-US" dirty="0" smtClean="0"/>
              <a:t>Acceptance Testing: Final Product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Plan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5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Unit Tests - Directory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" y="838199"/>
            <a:ext cx="9118918" cy="6019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746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1364</TotalTime>
  <Words>270</Words>
  <Application>Microsoft Office PowerPoint</Application>
  <PresentationFormat>On-screen Show (4:3)</PresentationFormat>
  <Paragraphs>74</Paragraphs>
  <Slides>19</Slides>
  <Notes>1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E-Book Application System Integration (E.A.S.I.)</vt:lpstr>
      <vt:lpstr>Clients</vt:lpstr>
      <vt:lpstr>Introductions</vt:lpstr>
      <vt:lpstr>Problem Overview</vt:lpstr>
      <vt:lpstr>Spiralfall</vt:lpstr>
      <vt:lpstr>Functional Requirements</vt:lpstr>
      <vt:lpstr>Non-Functional Requirements</vt:lpstr>
      <vt:lpstr>Testing Plan</vt:lpstr>
      <vt:lpstr>Unit Tests - Directory</vt:lpstr>
      <vt:lpstr>E.A.S.I. Prototype</vt:lpstr>
      <vt:lpstr>PowerPoint Presentation</vt:lpstr>
      <vt:lpstr>PowerPoint Presentation</vt:lpstr>
      <vt:lpstr>PowerPoint Presentation</vt:lpstr>
      <vt:lpstr>PowerPoint Presentation</vt:lpstr>
      <vt:lpstr>Deliverables</vt:lpstr>
      <vt:lpstr>Timeline</vt:lpstr>
      <vt:lpstr>What’s Next?</vt:lpstr>
      <vt:lpstr>Questions?</vt:lpstr>
      <vt:lpstr>Agenda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</dc:creator>
  <cp:lastModifiedBy>Lauren Mathews</cp:lastModifiedBy>
  <cp:revision>52</cp:revision>
  <dcterms:created xsi:type="dcterms:W3CDTF">2006-08-16T00:00:00Z</dcterms:created>
  <dcterms:modified xsi:type="dcterms:W3CDTF">2015-04-20T13:01:28Z</dcterms:modified>
</cp:coreProperties>
</file>